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6E8F"/>
    <a:srgbClr val="000000"/>
    <a:srgbClr val="0000CA"/>
    <a:srgbClr val="A0A0A4"/>
    <a:srgbClr val="AEB99D"/>
    <a:srgbClr val="E2E1B6"/>
    <a:srgbClr val="B4B147"/>
    <a:srgbClr val="F1C069"/>
    <a:srgbClr val="003768"/>
    <a:srgbClr val="FFD2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02" autoAdjust="0"/>
    <p:restoredTop sz="90929"/>
  </p:normalViewPr>
  <p:slideViewPr>
    <p:cSldViewPr snapToGrid="0">
      <p:cViewPr varScale="1">
        <p:scale>
          <a:sx n="92" d="100"/>
          <a:sy n="92" d="100"/>
        </p:scale>
        <p:origin x="-1434" y="-102"/>
      </p:cViewPr>
      <p:guideLst>
        <p:guide orient="horz" pos="3950"/>
        <p:guide pos="451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8"/>
</p:tagLst>
</file>

<file path=docProps/app.xml><?xml version="1.0" encoding="utf-8"?>
<Properties xmlns="http://schemas.openxmlformats.org/officeDocument/2006/extended-properties" xmlns:vt="http://schemas.openxmlformats.org/officeDocument/2006/docPropsVTypes">
  <Template>00 ForteBio Presentation Template</Template>
  <TotalTime>1289</TotalTime>
  <Words>3414</Words>
  <Application>Microsoft Office PowerPoint</Application>
  <PresentationFormat>On-screen Show (4:3)</PresentationFormat>
  <Paragraphs>1644</Paragraphs>
  <Slides>40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00 ForteBio Presentation Template</vt:lpstr>
      <vt:lpstr>PowerPoint Presentation</vt:lpstr>
      <vt:lpstr>Agenda</vt:lpstr>
      <vt:lpstr>PowerPoint Presentation</vt:lpstr>
      <vt:lpstr>Sandwich ELISA Assay Procedure</vt:lpstr>
      <vt:lpstr>可实时检测到两个反射表面间距的改变</vt:lpstr>
      <vt:lpstr>Biosensor selection According to application &amp; sample type etc.</vt:lpstr>
      <vt:lpstr>Octet Workflow for Quantitation</vt:lpstr>
      <vt:lpstr>Octet Automated Workflow for Quantitation Anti-Human IgG, Anti-Murine or Protein A Biosensors</vt:lpstr>
      <vt:lpstr>Octet Workflow for Quantitation with Regeneration </vt:lpstr>
      <vt:lpstr>Lab Work Example – Quantitation Experiment</vt:lpstr>
      <vt:lpstr>PowerPoint Presentation</vt:lpstr>
      <vt:lpstr>PowerPoint Presentation</vt:lpstr>
      <vt:lpstr>Fc-fused protein Quantitation Overview</vt:lpstr>
      <vt:lpstr>Workflow for the Fc-fused protein quantitation</vt:lpstr>
      <vt:lpstr>Determine dilution factor</vt:lpstr>
      <vt:lpstr>Standard curve 1 in 100-fold diluted sup 1</vt:lpstr>
      <vt:lpstr>Standard curve 1 determined in 100-fold diluted sup 1</vt:lpstr>
      <vt:lpstr>Standard curve 1 in 100-fold diluted sup 1</vt:lpstr>
      <vt:lpstr>Unknowns interpolated from standard curve 1 with 15s reading compared to ELISA</vt:lpstr>
      <vt:lpstr>Standard curve 2 in 100-fold diluted sup 1</vt:lpstr>
      <vt:lpstr>Standard curve 2 determined in 100-fold diluted sup 1</vt:lpstr>
      <vt:lpstr>Standard curve 2 in 100-fold diluted sup 1</vt:lpstr>
      <vt:lpstr>Unknowns interpolated from standard curve 2 with 15s reading compared to ELISA</vt:lpstr>
      <vt:lpstr>Summary</vt:lpstr>
      <vt:lpstr>Conclusion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Qualifying Concentration – Which Assay Method Fits Customer Need</vt:lpstr>
      <vt:lpstr>PowerPoint Presentation</vt:lpstr>
      <vt:lpstr>2-Step Clone Selection assay using Octet QK  (sensitivity down to 156 pg/mL of HIgG)</vt:lpstr>
      <vt:lpstr>ELISA Conversion Flow Chart</vt:lpstr>
      <vt:lpstr>PowerPoint Presentation</vt:lpstr>
      <vt:lpstr>PowerPoint Presentation</vt:lpstr>
    </vt:vector>
  </TitlesOfParts>
  <Company>Spot-on Creative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the Title, Which Can be Three Lines Long if it Must, But Shorter is Better…</dc:title>
  <dc:creator>jflowers</dc:creator>
  <cp:lastModifiedBy>Tech2</cp:lastModifiedBy>
  <cp:revision>86</cp:revision>
  <dcterms:created xsi:type="dcterms:W3CDTF">2012-03-07T21:53:50Z</dcterms:created>
  <dcterms:modified xsi:type="dcterms:W3CDTF">2013-03-19T10:12:49Z</dcterms:modified>
</cp:coreProperties>
</file>